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8" r:id="rId6"/>
    <p:sldId id="269" r:id="rId7"/>
    <p:sldId id="271" r:id="rId8"/>
    <p:sldId id="272"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63146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12345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217120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92254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67313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81738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36949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504517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402118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80596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20564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376757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62B8D0-A6B1-44B9-B7E7-99D404CF5655}"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208379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506541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35785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55314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46772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462B8D0-A6B1-44B9-B7E7-99D404CF5655}" type="datetimeFigureOut">
              <a:rPr lang="en-US" smtClean="0"/>
              <a:t>4/2/2020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B4FCAD0-2A8C-47FA-AA4D-DDB9D91FE801}" type="slidenum">
              <a:rPr lang="en-US" smtClean="0"/>
              <a:t>‹#›</a:t>
            </a:fld>
            <a:endParaRPr lang="en-US"/>
          </a:p>
        </p:txBody>
      </p:sp>
    </p:spTree>
    <p:extLst>
      <p:ext uri="{BB962C8B-B14F-4D97-AF65-F5344CB8AC3E}">
        <p14:creationId xmlns:p14="http://schemas.microsoft.com/office/powerpoint/2010/main" val="112699978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3928" y="689548"/>
            <a:ext cx="7874139" cy="2803160"/>
          </a:xfrm>
        </p:spPr>
        <p:txBody>
          <a:bodyPr/>
          <a:lstStyle/>
          <a:p>
            <a:pPr algn="ct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DAV UNIVERSITY</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DE</a:t>
            </a:r>
            <a:r>
              <a:rPr lang="en-US" sz="2800" smtClean="0">
                <a:latin typeface="Aharoni" panose="02010803020104030203" pitchFamily="2" charset="-79"/>
                <a:cs typeface="Aharoni" panose="02010803020104030203" pitchFamily="2" charset="-79"/>
              </a:rPr>
              <a:t>P</a:t>
            </a:r>
            <a:r>
              <a:rPr lang="en-US" sz="2800" b="1" smtClean="0">
                <a:latin typeface="Aharoni" panose="02010803020104030203" pitchFamily="2" charset="-79"/>
                <a:cs typeface="Aharoni" panose="02010803020104030203" pitchFamily="2" charset="-79"/>
              </a:rPr>
              <a:t>ARTMENT OF COM</a:t>
            </a:r>
            <a:r>
              <a:rPr lang="en-US" sz="2800" smtClean="0">
                <a:latin typeface="Aharoni" panose="02010803020104030203" pitchFamily="2" charset="-79"/>
                <a:cs typeface="Aharoni" panose="02010803020104030203" pitchFamily="2" charset="-79"/>
              </a:rPr>
              <a:t>P</a:t>
            </a:r>
            <a:r>
              <a:rPr lang="en-US" sz="2800" b="1" smtClean="0">
                <a:latin typeface="Aharoni" panose="02010803020104030203" pitchFamily="2" charset="-79"/>
                <a:cs typeface="Aharoni" panose="02010803020104030203" pitchFamily="2" charset="-79"/>
              </a:rPr>
              <a:t>UTER SCIENCE AND ENGINEERING</a:t>
            </a:r>
            <a:r>
              <a:rPr lang="en-US" b="1" smtClean="0">
                <a:latin typeface="Aharoni" panose="02010803020104030203" pitchFamily="2" charset="-79"/>
                <a:cs typeface="Aharoni" panose="02010803020104030203" pitchFamily="2" charset="-79"/>
              </a:rPr>
              <a:t/>
            </a:r>
            <a:br>
              <a:rPr lang="en-US" b="1" smtClean="0">
                <a:latin typeface="Aharoni" panose="02010803020104030203" pitchFamily="2" charset="-79"/>
                <a:cs typeface="Aharoni" panose="02010803020104030203" pitchFamily="2" charset="-79"/>
              </a:rPr>
            </a:br>
            <a:endParaRPr lang="en-US" b="1"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0" y="4372216"/>
            <a:ext cx="11422505" cy="1603011"/>
          </a:xfrm>
        </p:spPr>
        <p:txBody>
          <a:bodyPr>
            <a:noAutofit/>
          </a:bodyPr>
          <a:lstStyle/>
          <a:p>
            <a:pPr algn="ctr"/>
            <a:r>
              <a:rPr lang="en-US" sz="2800" b="1" smtClean="0">
                <a:solidFill>
                  <a:schemeClr val="tx1"/>
                </a:solidFill>
                <a:latin typeface="Aharoni" panose="02010803020104030203" pitchFamily="2" charset="-79"/>
                <a:cs typeface="Aharoni" panose="02010803020104030203" pitchFamily="2" charset="-79"/>
              </a:rPr>
              <a:t>COURSE NAME :OOAD                                </a:t>
            </a:r>
          </a:p>
          <a:p>
            <a:pPr algn="ctr"/>
            <a:r>
              <a:rPr lang="en-US" sz="2800" b="1" smtClean="0">
                <a:solidFill>
                  <a:schemeClr val="tx1"/>
                </a:solidFill>
                <a:latin typeface="Aharoni" panose="02010803020104030203" pitchFamily="2" charset="-79"/>
                <a:cs typeface="Aharoni" panose="02010803020104030203" pitchFamily="2" charset="-79"/>
              </a:rPr>
              <a:t>COURSE CODE: </a:t>
            </a:r>
            <a:r>
              <a:rPr lang="en-US" sz="2800" b="1" smtClean="0">
                <a:solidFill>
                  <a:schemeClr val="tx1"/>
                </a:solidFill>
                <a:latin typeface="Arial" panose="020B0604020202020204" pitchFamily="34" charset="0"/>
                <a:cs typeface="Arial" panose="020B0604020202020204" pitchFamily="34" charset="0"/>
              </a:rPr>
              <a:t>CSE429</a:t>
            </a:r>
            <a:endParaRPr lang="en-US" sz="2800" b="1"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9107176" y="460948"/>
            <a:ext cx="3084824" cy="923330"/>
          </a:xfrm>
          <a:prstGeom prst="rect">
            <a:avLst/>
          </a:prstGeom>
          <a:noFill/>
        </p:spPr>
        <p:txBody>
          <a:bodyPr wrap="square" lIns="91440" tIns="45720" rIns="91440" bIns="45720">
            <a:spAutoFit/>
          </a:bodyPr>
          <a:lstStyle/>
          <a:p>
            <a:pPr algn="ctr"/>
            <a:r>
              <a:rPr lang="en-U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DAVU</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0922" y="2629837"/>
            <a:ext cx="1200150" cy="1200150"/>
          </a:xfrm>
          <a:prstGeom prst="rect">
            <a:avLst/>
          </a:prstGeom>
        </p:spPr>
      </p:pic>
    </p:spTree>
    <p:extLst>
      <p:ext uri="{BB962C8B-B14F-4D97-AF65-F5344CB8AC3E}">
        <p14:creationId xmlns:p14="http://schemas.microsoft.com/office/powerpoint/2010/main" val="139293293"/>
      </p:ext>
    </p:extLst>
  </p:cSld>
  <p:clrMapOvr>
    <a:masterClrMapping/>
  </p:clrMapOvr>
  <mc:AlternateContent xmlns:mc="http://schemas.openxmlformats.org/markup-compatibility/2006">
    <mc:Choice xmlns:p14="http://schemas.microsoft.com/office/powerpoint/2010/main" Requires="p14">
      <p:transition spd="slow" p14:dur="2000" advTm="18077"/>
    </mc:Choice>
    <mc:Fallback>
      <p:transition spd="slow" advTm="1807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TIMING</a:t>
            </a:r>
            <a:br>
              <a:rPr lang="en-US" dirty="0" smtClean="0"/>
            </a:br>
            <a:r>
              <a:rPr lang="en-US" dirty="0" smtClean="0"/>
              <a:t>DIAGRAM</a:t>
            </a:r>
            <a:endParaRPr lang="en-US" dirty="0"/>
          </a:p>
        </p:txBody>
      </p:sp>
    </p:spTree>
    <p:extLst>
      <p:ext uri="{BB962C8B-B14F-4D97-AF65-F5344CB8AC3E}">
        <p14:creationId xmlns:p14="http://schemas.microsoft.com/office/powerpoint/2010/main" val="1926374719"/>
      </p:ext>
    </p:extLst>
  </p:cSld>
  <p:clrMapOvr>
    <a:masterClrMapping/>
  </p:clrMapOvr>
  <mc:AlternateContent xmlns:mc="http://schemas.openxmlformats.org/markup-compatibility/2006">
    <mc:Choice xmlns:p14="http://schemas.microsoft.com/office/powerpoint/2010/main" Requires="p14">
      <p:transition spd="slow" p14:dur="2000" advTm="5123"/>
    </mc:Choice>
    <mc:Fallback>
      <p:transition spd="slow" advTm="512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a:xfrm>
            <a:off x="1103313" y="2052918"/>
            <a:ext cx="9269880" cy="4437823"/>
          </a:xfrm>
        </p:spPr>
        <p:txBody>
          <a:bodyPr/>
          <a:lstStyle/>
          <a:p>
            <a:pPr algn="just"/>
            <a:r>
              <a:rPr lang="en-US" dirty="0"/>
              <a:t>UML timing diagrams are used to display the change in state or value of one or more elements over time</a:t>
            </a:r>
            <a:r>
              <a:rPr lang="en-US" dirty="0" smtClean="0"/>
              <a:t>.</a:t>
            </a:r>
          </a:p>
          <a:p>
            <a:pPr algn="just"/>
            <a:endParaRPr lang="en-US" dirty="0"/>
          </a:p>
          <a:p>
            <a:pPr algn="just"/>
            <a:endParaRPr lang="en-US" dirty="0" smtClean="0"/>
          </a:p>
          <a:p>
            <a:pPr marL="0" indent="0" algn="just">
              <a:buNone/>
            </a:pPr>
            <a:r>
              <a:rPr lang="en-US" dirty="0" smtClean="0"/>
              <a:t>timeline</a:t>
            </a:r>
            <a:endParaRPr lang="en-US" dirty="0"/>
          </a:p>
          <a:p>
            <a:pPr marL="0" indent="0" algn="just">
              <a:buNone/>
            </a:pPr>
            <a:r>
              <a:rPr lang="en-US" dirty="0" smtClean="0"/>
              <a:t> </a:t>
            </a:r>
          </a:p>
          <a:p>
            <a:pPr algn="just"/>
            <a:r>
              <a:rPr lang="en-US" dirty="0" smtClean="0"/>
              <a:t>It </a:t>
            </a:r>
            <a:r>
              <a:rPr lang="en-US" dirty="0"/>
              <a:t>can also show </a:t>
            </a:r>
            <a:endParaRPr lang="en-US" dirty="0"/>
          </a:p>
          <a:p>
            <a:pPr algn="just">
              <a:buFont typeface="Wingdings" panose="05000000000000000000" pitchFamily="2" charset="2"/>
              <a:buChar char="q"/>
            </a:pPr>
            <a:r>
              <a:rPr lang="en-US" dirty="0" smtClean="0"/>
              <a:t>the </a:t>
            </a:r>
            <a:r>
              <a:rPr lang="en-US" dirty="0"/>
              <a:t>interaction between timed events </a:t>
            </a:r>
            <a:endParaRPr lang="en-US" dirty="0"/>
          </a:p>
          <a:p>
            <a:pPr algn="just">
              <a:buFont typeface="Wingdings" panose="05000000000000000000" pitchFamily="2" charset="2"/>
              <a:buChar char="q"/>
            </a:pPr>
            <a:r>
              <a:rPr lang="en-US" dirty="0" smtClean="0"/>
              <a:t>the </a:t>
            </a:r>
            <a:r>
              <a:rPr lang="en-US" dirty="0"/>
              <a:t>time and duration constraints that govern them.</a:t>
            </a:r>
          </a:p>
        </p:txBody>
      </p:sp>
      <p:sp>
        <p:nvSpPr>
          <p:cNvPr id="4" name="Rounded Rectangle 3"/>
          <p:cNvSpPr/>
          <p:nvPr/>
        </p:nvSpPr>
        <p:spPr>
          <a:xfrm>
            <a:off x="2188564" y="3162925"/>
            <a:ext cx="1319134" cy="5996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State 1</a:t>
            </a:r>
            <a:endParaRPr lang="en-US" dirty="0"/>
          </a:p>
        </p:txBody>
      </p:sp>
      <p:sp>
        <p:nvSpPr>
          <p:cNvPr id="6" name="Rounded Rectangle 5"/>
          <p:cNvSpPr/>
          <p:nvPr/>
        </p:nvSpPr>
        <p:spPr>
          <a:xfrm>
            <a:off x="5096656" y="3162925"/>
            <a:ext cx="1783829" cy="5996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State 2</a:t>
            </a:r>
            <a:endParaRPr lang="en-US" dirty="0"/>
          </a:p>
        </p:txBody>
      </p:sp>
      <p:cxnSp>
        <p:nvCxnSpPr>
          <p:cNvPr id="8" name="Straight Arrow Connector 7"/>
          <p:cNvCxnSpPr/>
          <p:nvPr/>
        </p:nvCxnSpPr>
        <p:spPr>
          <a:xfrm>
            <a:off x="3507698" y="3462728"/>
            <a:ext cx="15889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88564" y="3927423"/>
            <a:ext cx="4811843" cy="14990"/>
          </a:xfrm>
          <a:prstGeom prst="line">
            <a:avLst/>
          </a:prstGeom>
          <a:ln w="952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1" name="TextBox 10"/>
          <p:cNvSpPr txBox="1"/>
          <p:nvPr/>
        </p:nvSpPr>
        <p:spPr>
          <a:xfrm>
            <a:off x="2600793" y="3962201"/>
            <a:ext cx="494675" cy="369332"/>
          </a:xfrm>
          <a:prstGeom prst="rect">
            <a:avLst/>
          </a:prstGeom>
          <a:noFill/>
        </p:spPr>
        <p:txBody>
          <a:bodyPr wrap="square" rtlCol="0">
            <a:spAutoFit/>
          </a:bodyPr>
          <a:lstStyle/>
          <a:p>
            <a:r>
              <a:rPr lang="en-US" dirty="0" smtClean="0"/>
              <a:t>t1</a:t>
            </a:r>
            <a:endParaRPr lang="en-US" dirty="0"/>
          </a:p>
        </p:txBody>
      </p:sp>
      <p:sp>
        <p:nvSpPr>
          <p:cNvPr id="12" name="TextBox 11"/>
          <p:cNvSpPr txBox="1"/>
          <p:nvPr/>
        </p:nvSpPr>
        <p:spPr>
          <a:xfrm>
            <a:off x="5792843" y="3962201"/>
            <a:ext cx="391454" cy="369332"/>
          </a:xfrm>
          <a:prstGeom prst="rect">
            <a:avLst/>
          </a:prstGeom>
          <a:noFill/>
        </p:spPr>
        <p:txBody>
          <a:bodyPr wrap="none" rtlCol="0">
            <a:spAutoFit/>
          </a:bodyPr>
          <a:lstStyle/>
          <a:p>
            <a:r>
              <a:rPr lang="en-US" dirty="0" smtClean="0"/>
              <a:t>t2</a:t>
            </a:r>
            <a:endParaRPr lang="en-US" dirty="0"/>
          </a:p>
        </p:txBody>
      </p:sp>
    </p:spTree>
    <p:extLst>
      <p:ext uri="{BB962C8B-B14F-4D97-AF65-F5344CB8AC3E}">
        <p14:creationId xmlns:p14="http://schemas.microsoft.com/office/powerpoint/2010/main" val="4194031630"/>
      </p:ext>
    </p:extLst>
  </p:cSld>
  <p:clrMapOvr>
    <a:masterClrMapping/>
  </p:clrMapOvr>
  <mc:AlternateContent xmlns:mc="http://schemas.openxmlformats.org/markup-compatibility/2006">
    <mc:Choice xmlns:p14="http://schemas.microsoft.com/office/powerpoint/2010/main" Requires="p14">
      <p:transition spd="slow" p14:dur="2000" advTm="40269"/>
    </mc:Choice>
    <mc:Fallback>
      <p:transition spd="slow" advTm="4026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TIMING DIAGRAM</a:t>
            </a:r>
            <a:endParaRPr lang="en-US" dirty="0"/>
          </a:p>
        </p:txBody>
      </p:sp>
      <p:sp>
        <p:nvSpPr>
          <p:cNvPr id="3" name="Content Placeholder 2"/>
          <p:cNvSpPr>
            <a:spLocks noGrp="1"/>
          </p:cNvSpPr>
          <p:nvPr>
            <p:ph idx="1"/>
          </p:nvPr>
        </p:nvSpPr>
        <p:spPr>
          <a:xfrm>
            <a:off x="1103312" y="1853248"/>
            <a:ext cx="8946541" cy="4395151"/>
          </a:xfrm>
        </p:spPr>
        <p:txBody>
          <a:bodyPr>
            <a:normAutofit/>
          </a:bodyPr>
          <a:lstStyle/>
          <a:p>
            <a:pPr marL="0" indent="0">
              <a:buNone/>
            </a:pPr>
            <a:endParaRPr lang="en-US" b="1" i="1" dirty="0" smtClean="0"/>
          </a:p>
          <a:p>
            <a:r>
              <a:rPr lang="en-US" b="1" dirty="0"/>
              <a:t>State Lifeline</a:t>
            </a:r>
          </a:p>
          <a:p>
            <a:r>
              <a:rPr lang="en-US" b="1" dirty="0"/>
              <a:t>Value Lifeline</a:t>
            </a:r>
          </a:p>
          <a:p>
            <a:endParaRPr lang="en-US" b="1" i="1" dirty="0"/>
          </a:p>
          <a:p>
            <a:endParaRPr lang="en-US" dirty="0"/>
          </a:p>
        </p:txBody>
      </p:sp>
    </p:spTree>
    <p:extLst>
      <p:ext uri="{BB962C8B-B14F-4D97-AF65-F5344CB8AC3E}">
        <p14:creationId xmlns:p14="http://schemas.microsoft.com/office/powerpoint/2010/main" val="3926583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State Lifeline</a:t>
            </a:r>
            <a:br>
              <a:rPr lang="en-US" b="1" dirty="0"/>
            </a:br>
            <a:r>
              <a:rPr lang="en-US" b="1" dirty="0"/>
              <a:t/>
            </a:r>
            <a:br>
              <a:rPr lang="en-US" b="1" dirty="0"/>
            </a:br>
            <a:r>
              <a:rPr lang="en-US" b="1" i="1" dirty="0"/>
              <a:t/>
            </a:r>
            <a:br>
              <a:rPr lang="en-US" b="1" i="1" dirty="0"/>
            </a:br>
            <a:endParaRPr lang="en-US" dirty="0"/>
          </a:p>
        </p:txBody>
      </p:sp>
      <p:sp>
        <p:nvSpPr>
          <p:cNvPr id="3" name="Content Placeholder 2"/>
          <p:cNvSpPr>
            <a:spLocks noGrp="1"/>
          </p:cNvSpPr>
          <p:nvPr>
            <p:ph idx="1"/>
          </p:nvPr>
        </p:nvSpPr>
        <p:spPr/>
        <p:txBody>
          <a:bodyPr/>
          <a:lstStyle/>
          <a:p>
            <a:pPr algn="just"/>
            <a:r>
              <a:rPr lang="en-US" dirty="0"/>
              <a:t>A state lifeline shows the change of state of an item over time. The X-axis displays elapsed time in whatever units are chosen, while the Y-axis is labelled with a given list of states. A state lifeline is shown below.</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348" y="3492708"/>
            <a:ext cx="7000406" cy="2173572"/>
          </a:xfrm>
          <a:prstGeom prst="rect">
            <a:avLst/>
          </a:prstGeom>
        </p:spPr>
      </p:pic>
    </p:spTree>
    <p:extLst>
      <p:ext uri="{BB962C8B-B14F-4D97-AF65-F5344CB8AC3E}">
        <p14:creationId xmlns:p14="http://schemas.microsoft.com/office/powerpoint/2010/main" val="4292110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Value Lifeline</a:t>
            </a:r>
            <a:br>
              <a:rPr lang="en-US" b="1" dirty="0"/>
            </a:br>
            <a:r>
              <a:rPr lang="en-US" b="1" dirty="0"/>
              <a:t/>
            </a:r>
            <a:br>
              <a:rPr lang="en-US" b="1" dirty="0"/>
            </a:br>
            <a:r>
              <a:rPr lang="en-US" b="1" i="1" dirty="0"/>
              <a:t/>
            </a:r>
            <a:br>
              <a:rPr lang="en-US" b="1" i="1" dirty="0"/>
            </a:br>
            <a:endParaRPr lang="en-US" dirty="0"/>
          </a:p>
        </p:txBody>
      </p:sp>
      <p:sp>
        <p:nvSpPr>
          <p:cNvPr id="3" name="Content Placeholder 2"/>
          <p:cNvSpPr>
            <a:spLocks noGrp="1"/>
          </p:cNvSpPr>
          <p:nvPr>
            <p:ph idx="1"/>
          </p:nvPr>
        </p:nvSpPr>
        <p:spPr>
          <a:xfrm>
            <a:off x="1103312" y="1289154"/>
            <a:ext cx="9434773" cy="4959245"/>
          </a:xfrm>
        </p:spPr>
        <p:txBody>
          <a:bodyPr/>
          <a:lstStyle/>
          <a:p>
            <a:pPr marL="0" indent="0">
              <a:buNone/>
            </a:pPr>
            <a:endParaRPr lang="en-US" dirty="0" smtClean="0"/>
          </a:p>
          <a:p>
            <a:r>
              <a:rPr lang="en-US" dirty="0"/>
              <a:t>A value lifeline shows the change of value of an item over time. The X-axis displays elapsed time in whatever units are chosen, the same as for the state lifeline. The value is shown between the pair of horizontal lines which cross over at each change in value. A value lifeline is shown below.</a:t>
            </a:r>
          </a:p>
          <a:p>
            <a:pPr marL="0" indent="0">
              <a:buNone/>
            </a:pPr>
            <a:r>
              <a:rPr lang="en-US" dirty="0"/>
              <a:t/>
            </a:r>
            <a:br>
              <a:rPr lang="en-US" dirty="0"/>
            </a:b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710" y="3447738"/>
            <a:ext cx="7869837" cy="2203554"/>
          </a:xfrm>
          <a:prstGeom prst="rect">
            <a:avLst/>
          </a:prstGeom>
        </p:spPr>
      </p:pic>
    </p:spTree>
    <p:extLst>
      <p:ext uri="{BB962C8B-B14F-4D97-AF65-F5344CB8AC3E}">
        <p14:creationId xmlns:p14="http://schemas.microsoft.com/office/powerpoint/2010/main" val="2540865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and value </a:t>
            </a:r>
            <a:r>
              <a:rPr lang="en-US" dirty="0" smtClean="0"/>
              <a:t>Lifelines Together</a:t>
            </a:r>
            <a:r>
              <a:rPr lang="en-US" b="1" dirty="0"/>
              <a:t/>
            </a:r>
            <a:br>
              <a:rPr lang="en-US" b="1" dirty="0"/>
            </a:br>
            <a:r>
              <a:rPr lang="en-US" b="1" i="1" dirty="0"/>
              <a:t/>
            </a:r>
            <a:br>
              <a:rPr lang="en-US" b="1" i="1" dirty="0"/>
            </a:br>
            <a:endParaRPr lang="en-US" dirty="0"/>
          </a:p>
        </p:txBody>
      </p:sp>
      <p:sp>
        <p:nvSpPr>
          <p:cNvPr id="3" name="Content Placeholder 2"/>
          <p:cNvSpPr>
            <a:spLocks noGrp="1"/>
          </p:cNvSpPr>
          <p:nvPr>
            <p:ph idx="1"/>
          </p:nvPr>
        </p:nvSpPr>
        <p:spPr>
          <a:xfrm>
            <a:off x="1104293" y="2023672"/>
            <a:ext cx="8946541" cy="3957403"/>
          </a:xfrm>
        </p:spPr>
        <p:txBody>
          <a:bodyPr/>
          <a:lstStyle/>
          <a:p>
            <a:pPr algn="just"/>
            <a:r>
              <a:rPr lang="en-US" dirty="0"/>
              <a:t>State and value Lifelines can be stacked one on top of another in any combination. They must have the same X-axis. Messages can be passed from one lifeline to another. Each state or value transition can have a defined event, a time constraint which indicates when an event must occur, and a duration constraint which indicates how long a state or value must be in effect for. Once these have all been applied, a timing diagram may look like the following</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2013601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Example : Timing Diagram</a:t>
            </a:r>
            <a:endParaRPr lang="en-US" b="1"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8998" y="1528996"/>
            <a:ext cx="8521836" cy="4527029"/>
          </a:xfrm>
        </p:spPr>
      </p:pic>
    </p:spTree>
    <p:extLst>
      <p:ext uri="{BB962C8B-B14F-4D97-AF65-F5344CB8AC3E}">
        <p14:creationId xmlns:p14="http://schemas.microsoft.com/office/powerpoint/2010/main" val="838831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4500282"/>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sz="7200" dirty="0" smtClean="0">
                <a:latin typeface="Aharoni" panose="02010803020104030203" pitchFamily="2" charset="-79"/>
                <a:cs typeface="Aharoni" panose="02010803020104030203" pitchFamily="2" charset="-79"/>
              </a:rPr>
              <a:t>THANKS</a:t>
            </a:r>
            <a:endParaRPr lang="en-US" sz="72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124210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181</TotalTime>
  <Words>271</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Aharoni</vt:lpstr>
      <vt:lpstr>Arial</vt:lpstr>
      <vt:lpstr>Century Gothic</vt:lpstr>
      <vt:lpstr>Wingdings</vt:lpstr>
      <vt:lpstr>Wingdings 3</vt:lpstr>
      <vt:lpstr>Ion</vt:lpstr>
      <vt:lpstr>      DAV UNIVERSITY DEPARTMENT OF COMPUTER SCIENCE AND ENGINEERING </vt:lpstr>
      <vt:lpstr>TIMING DIAGRAM</vt:lpstr>
      <vt:lpstr>INTRODUCTION</vt:lpstr>
      <vt:lpstr>ELEMENTS OF TIMING DIAGRAM</vt:lpstr>
      <vt:lpstr>State Lifeline   </vt:lpstr>
      <vt:lpstr>Value Lifeline   </vt:lpstr>
      <vt:lpstr>State and value Lifelines Together  </vt:lpstr>
      <vt:lpstr>Example : Timing Diagram</vt:lpstr>
      <vt:lpstr>   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 UNIVERSITY DEARTMENT OF COMUTER SCIENCE AND ENGINEERING</dc:title>
  <dc:creator>RAHUL</dc:creator>
  <cp:lastModifiedBy>RAHUL</cp:lastModifiedBy>
  <cp:revision>64</cp:revision>
  <dcterms:created xsi:type="dcterms:W3CDTF">2020-04-02T07:05:02Z</dcterms:created>
  <dcterms:modified xsi:type="dcterms:W3CDTF">2020-04-02T07:05:12Z</dcterms:modified>
</cp:coreProperties>
</file>